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E3D3"/>
    <a:srgbClr val="D9A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4B29-0100-B6A5-DB8C-7F6715514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A0CFE-98BA-E826-E13B-A6F47F817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16804-8102-3EF0-60E8-D99DE3F6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0FEB6-259B-5BDE-0F7E-2636D2C1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822FA-7BFA-77DC-6AC5-72405C91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25D8-4F2F-C7C7-F478-FD5B496D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4F8B6-BCA9-B6CF-CF1B-50AC33CB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1EB12-04F7-1ED3-4EDC-ADF0C59E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4D0AE-0C90-2856-C469-648B392C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2385-6AE1-7C45-6D8C-CE4F4D58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9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0F422A-A623-E19D-2491-E4E6FB6A0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A69B18-C844-6A5F-3690-CE80535A4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0AFA1-883D-B854-C081-8C4C627D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DC57-F6E2-1E34-650A-73F086C4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FC94E-1CAC-C043-D727-D23FB2DF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584B-EE07-7CC8-293A-7D3DCD77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BA82D-8CEA-9D46-CFCE-F00047587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3EC36-06AB-6CB8-FBA2-99399522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6D2DE-64C2-ABC6-24B2-FFCC71C9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48F31-1B03-33F3-4C5A-E5E60156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03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9E56-3478-AFA6-7FF3-D61CCF929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DF6AF-F48A-D4EE-B63D-B7B2E5E7A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88B9F-4C59-E50A-446D-0636B3CD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A9EFD-F51F-B9CD-7B9C-C471A918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70C33-6696-D5B8-DD65-771D6CC3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5A2B-6DC4-BB91-062F-952EE5FE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C9435-B4B8-F966-421A-AD2F0F6CA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8A002-C93B-79AD-EDFB-E8A5CDAFF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C5CDE-8E83-69B6-C912-8A9CBDBE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258F8-9940-219E-7EB6-BD5A3CE5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89A10-707E-E7F1-6995-D70C4138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4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842D-08C0-7D7D-0C5C-E614C448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F5A5A-56A2-20B7-63C6-C85266E9E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9FE1A-3107-7BC1-2680-308AD40F7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24CC-CF7C-427F-307D-5F86D0074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0AB4C1-15BB-684B-041C-176B65098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5ED5-E019-1F12-2623-05F04652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D150DD-793C-F41F-CEBC-18B32746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505A5-D1A4-8093-FD42-D3A2A17D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9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D4A7-ECF2-6D7E-9BB6-F643928E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0136B-9C3F-3576-FF9B-0C9D63402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4CABB-2F6A-AAD2-4B49-B6F2FF58D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17CC2-2D0E-B827-47F0-81CB40B5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7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60693-142F-6C71-A544-19BAB62D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5D27F-6631-0468-AADE-717217B4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1CBDD-2025-75B1-5216-410F5CD2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6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2563-E6CC-9E7E-9BC7-6CE8302E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8D9F4-EAA3-2590-5C51-6E5140CE7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DFC28-7AF5-1F7B-F5E2-01A3F0685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65D41-ABD3-67CD-213B-6BB0E4A6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EB2C7-D9AC-BF98-A52E-19DEE983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86430-7E9B-8406-CB3A-5E527D04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00DD2-B56E-6BAB-3FC0-D116FD05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7B5FA2-93D4-11F7-6A0F-6078D19CA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1C74C-311F-9229-A16F-492DEA9DC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A9773-DE37-30F5-0DC8-2CEAD8A8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8ABA6-2035-278A-418F-8C55ECC0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2E9C4-0095-5DCF-4EE8-7696DB9C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4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D6CD1B-193A-C079-D6D4-E680955C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16373-23F3-353D-6887-1ED18AE7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CD1A3-EDC5-8035-245B-79CD0919B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2DBC7-6AF6-F044-9B0A-0C7ADFB97D0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BCDD-D4B3-6694-60EF-18AA62131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2A85D-7796-6140-9E3E-7A3067949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0258A-2D4D-6E4F-B422-E8AF692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9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9C3-637E-1CF8-EF71-6EE4945F7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T1A2 – Portfolio Slide 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EAE53-2F09-3E4A-4A92-3D59779BF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Edward Dougherty</a:t>
            </a:r>
          </a:p>
        </p:txBody>
      </p:sp>
    </p:spTree>
    <p:extLst>
      <p:ext uri="{BB962C8B-B14F-4D97-AF65-F5344CB8AC3E}">
        <p14:creationId xmlns:p14="http://schemas.microsoft.com/office/powerpoint/2010/main" val="235584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30198-57FB-DD60-0060-CC16C49F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LatoWeb"/>
              </a:rPr>
              <a:t>A walk-through of your portfolio website and its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LatoWeb"/>
              </a:rPr>
              <a:t>A walk-through of your design process and decisions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effectLst/>
                <a:latin typeface="LatoWeb"/>
              </a:rPr>
              <a:t>A review of your development/build process including challenges, ethical issues, favourite parts, etc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5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Site – Home Page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FB9635-E918-6AE7-19CC-88E43AE56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550" y="1458766"/>
            <a:ext cx="4934520" cy="3350527"/>
          </a:xfr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545929-C19C-85EC-B939-4CB4AA978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42" y="1458766"/>
            <a:ext cx="2533615" cy="3350527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C28F04-9F5F-170C-7625-D4627202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029" y="1458767"/>
            <a:ext cx="1893520" cy="3350527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DD5E4B-9972-3CC8-8C08-B9FB68D19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77" y="1458767"/>
            <a:ext cx="1896859" cy="33505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71C9B-61A3-7364-C9D1-594E91234374}"/>
              </a:ext>
            </a:extLst>
          </p:cNvPr>
          <p:cNvSpPr txBox="1"/>
          <p:nvPr/>
        </p:nvSpPr>
        <p:spPr>
          <a:xfrm>
            <a:off x="231975" y="4853531"/>
            <a:ext cx="28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82B44-B839-D802-4CAD-6DC00CF87A73}"/>
              </a:ext>
            </a:extLst>
          </p:cNvPr>
          <p:cNvSpPr txBox="1"/>
          <p:nvPr/>
        </p:nvSpPr>
        <p:spPr>
          <a:xfrm>
            <a:off x="231975" y="5255764"/>
            <a:ext cx="394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Small/Mobile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Hamburger menu with overlay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FB85F-944C-E70B-23A2-E31E8B879FBA}"/>
              </a:ext>
            </a:extLst>
          </p:cNvPr>
          <p:cNvSpPr txBox="1"/>
          <p:nvPr/>
        </p:nvSpPr>
        <p:spPr>
          <a:xfrm>
            <a:off x="4340742" y="5257142"/>
            <a:ext cx="2533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Medium/Tablet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elements left hand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Visible header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28B319-7BDF-6BEE-BDB7-6FD48990E54D}"/>
              </a:ext>
            </a:extLst>
          </p:cNvPr>
          <p:cNvSpPr txBox="1"/>
          <p:nvPr/>
        </p:nvSpPr>
        <p:spPr>
          <a:xfrm>
            <a:off x="7033550" y="5255764"/>
            <a:ext cx="492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Large/Desktop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Centred</a:t>
            </a:r>
            <a:r>
              <a:rPr lang="en-US" dirty="0"/>
              <a:t> elements for wider displays</a:t>
            </a:r>
          </a:p>
        </p:txBody>
      </p:sp>
    </p:spTree>
    <p:extLst>
      <p:ext uri="{BB962C8B-B14F-4D97-AF65-F5344CB8AC3E}">
        <p14:creationId xmlns:p14="http://schemas.microsoft.com/office/powerpoint/2010/main" val="237174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8D69AA-7B01-D3BD-FFE8-7D7BEC7B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3" y="1458766"/>
            <a:ext cx="1898632" cy="3350528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1593CEC-320F-D847-14CD-879DFBB1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9" y="1458765"/>
            <a:ext cx="1894761" cy="3361865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89B90E-0F8E-5DB1-1296-D9D12207D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989" y="1458350"/>
            <a:ext cx="4926473" cy="3350942"/>
          </a:xfrm>
          <a:prstGeom prst="rect">
            <a:avLst/>
          </a:prstGeom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48B51501-35D5-54AA-838E-A9282BC6C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175" y="1458765"/>
            <a:ext cx="2520308" cy="3350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Site – About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71C9B-61A3-7364-C9D1-594E91234374}"/>
              </a:ext>
            </a:extLst>
          </p:cNvPr>
          <p:cNvSpPr txBox="1"/>
          <p:nvPr/>
        </p:nvSpPr>
        <p:spPr>
          <a:xfrm>
            <a:off x="231975" y="4853531"/>
            <a:ext cx="28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82B44-B839-D802-4CAD-6DC00CF87A73}"/>
              </a:ext>
            </a:extLst>
          </p:cNvPr>
          <p:cNvSpPr txBox="1"/>
          <p:nvPr/>
        </p:nvSpPr>
        <p:spPr>
          <a:xfrm>
            <a:off x="231975" y="5255764"/>
            <a:ext cx="3945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Small/Mobile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Scaling text with easy readability.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‘About’ heading lets users know which page they are on, as well as allows users to go home.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FB85F-944C-E70B-23A2-E31E8B879FBA}"/>
              </a:ext>
            </a:extLst>
          </p:cNvPr>
          <p:cNvSpPr txBox="1"/>
          <p:nvPr/>
        </p:nvSpPr>
        <p:spPr>
          <a:xfrm>
            <a:off x="4340742" y="5257142"/>
            <a:ext cx="2533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Medium/Tablet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elements left hand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Visible header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28B319-7BDF-6BEE-BDB7-6FD48990E54D}"/>
              </a:ext>
            </a:extLst>
          </p:cNvPr>
          <p:cNvSpPr txBox="1"/>
          <p:nvPr/>
        </p:nvSpPr>
        <p:spPr>
          <a:xfrm>
            <a:off x="7033550" y="5255764"/>
            <a:ext cx="492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Large/Desktop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Centred</a:t>
            </a:r>
            <a:r>
              <a:rPr lang="en-US" dirty="0"/>
              <a:t> elements for wider displays</a:t>
            </a:r>
          </a:p>
        </p:txBody>
      </p:sp>
    </p:spTree>
    <p:extLst>
      <p:ext uri="{BB962C8B-B14F-4D97-AF65-F5344CB8AC3E}">
        <p14:creationId xmlns:p14="http://schemas.microsoft.com/office/powerpoint/2010/main" val="423785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CF69F36-311D-70DE-72B6-FD3D32E7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2" y="1457938"/>
            <a:ext cx="1915966" cy="335739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28DF7B-646B-F450-8F12-674B4F61C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50" y="1458351"/>
            <a:ext cx="1915966" cy="336186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3EA4C5A-4D6C-6BE2-260C-AA37BE04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908" y="1457938"/>
            <a:ext cx="2529865" cy="335739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BF752B28-F9E2-F681-F7C0-7999EF3E3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202" y="1457939"/>
            <a:ext cx="4946629" cy="3350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Site – Blog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71C9B-61A3-7364-C9D1-594E91234374}"/>
              </a:ext>
            </a:extLst>
          </p:cNvPr>
          <p:cNvSpPr txBox="1"/>
          <p:nvPr/>
        </p:nvSpPr>
        <p:spPr>
          <a:xfrm>
            <a:off x="231975" y="4853531"/>
            <a:ext cx="28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82B44-B839-D802-4CAD-6DC00CF87A73}"/>
              </a:ext>
            </a:extLst>
          </p:cNvPr>
          <p:cNvSpPr txBox="1"/>
          <p:nvPr/>
        </p:nvSpPr>
        <p:spPr>
          <a:xfrm>
            <a:off x="231975" y="5255764"/>
            <a:ext cx="3945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Small/Mobile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Scaling text with easy readability.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‘About’ heading lets users know which page they are on, as well as allows users to go home.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FB85F-944C-E70B-23A2-E31E8B879FBA}"/>
              </a:ext>
            </a:extLst>
          </p:cNvPr>
          <p:cNvSpPr txBox="1"/>
          <p:nvPr/>
        </p:nvSpPr>
        <p:spPr>
          <a:xfrm>
            <a:off x="4340742" y="5257142"/>
            <a:ext cx="2533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Medium/Tablet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 Grid changes layout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28B319-7BDF-6BEE-BDB7-6FD48990E54D}"/>
              </a:ext>
            </a:extLst>
          </p:cNvPr>
          <p:cNvSpPr txBox="1"/>
          <p:nvPr/>
        </p:nvSpPr>
        <p:spPr>
          <a:xfrm>
            <a:off x="7033550" y="5255764"/>
            <a:ext cx="492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Large/Desktop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CSS Grid conforms to larger screen sizes.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64D6BF72-ECC0-0290-BC4E-496599B8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54" y="1457939"/>
            <a:ext cx="1911762" cy="3351484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3B3D5-6C07-999A-D858-9E4C4576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37" y="1457938"/>
            <a:ext cx="2533616" cy="338610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41413A-8859-6D9B-650D-0AD92B3FC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182" y="1457937"/>
            <a:ext cx="4943820" cy="3350941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9C41BC-0E58-8EE2-DF9B-6987D1B00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72" y="1457938"/>
            <a:ext cx="1903005" cy="3350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Site – Blog Entries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71C9B-61A3-7364-C9D1-594E91234374}"/>
              </a:ext>
            </a:extLst>
          </p:cNvPr>
          <p:cNvSpPr txBox="1"/>
          <p:nvPr/>
        </p:nvSpPr>
        <p:spPr>
          <a:xfrm>
            <a:off x="231975" y="4853531"/>
            <a:ext cx="28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82B44-B839-D802-4CAD-6DC00CF87A73}"/>
              </a:ext>
            </a:extLst>
          </p:cNvPr>
          <p:cNvSpPr txBox="1"/>
          <p:nvPr/>
        </p:nvSpPr>
        <p:spPr>
          <a:xfrm>
            <a:off x="231975" y="5255764"/>
            <a:ext cx="3945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Small/Mobile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Retains the look of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‘Back to the blog^’ button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FB85F-944C-E70B-23A2-E31E8B879FBA}"/>
              </a:ext>
            </a:extLst>
          </p:cNvPr>
          <p:cNvSpPr txBox="1"/>
          <p:nvPr/>
        </p:nvSpPr>
        <p:spPr>
          <a:xfrm>
            <a:off x="4340742" y="5257142"/>
            <a:ext cx="253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Medium/Tablet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’Paper like’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28B319-7BDF-6BEE-BDB7-6FD48990E54D}"/>
              </a:ext>
            </a:extLst>
          </p:cNvPr>
          <p:cNvSpPr txBox="1"/>
          <p:nvPr/>
        </p:nvSpPr>
        <p:spPr>
          <a:xfrm>
            <a:off x="7033550" y="5255764"/>
            <a:ext cx="492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Large/Desktop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Max width set for larger screens.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6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5E231DD-AFE8-AA9B-6B63-F0D45434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202" y="1457939"/>
            <a:ext cx="4923353" cy="335094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000AA8A-339B-A040-1208-E6C23916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42" y="1457938"/>
            <a:ext cx="2529864" cy="337117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2D04E4A-1A78-02FB-58B4-FA6BF352E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350" y="1457938"/>
            <a:ext cx="1913783" cy="3380422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436A724-E1B3-529E-0AEB-DE97FF5A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75" y="1457938"/>
            <a:ext cx="1913783" cy="3396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ACD60-53CD-3407-F10C-9646004A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Site </a:t>
            </a:r>
            <a:r>
              <a:rPr lang="en-US"/>
              <a:t>– Contact </a:t>
            </a:r>
            <a:r>
              <a:rPr lang="en-US" dirty="0"/>
              <a:t>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71C9B-61A3-7364-C9D1-594E91234374}"/>
              </a:ext>
            </a:extLst>
          </p:cNvPr>
          <p:cNvSpPr txBox="1"/>
          <p:nvPr/>
        </p:nvSpPr>
        <p:spPr>
          <a:xfrm>
            <a:off x="231975" y="4853531"/>
            <a:ext cx="28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82B44-B839-D802-4CAD-6DC00CF87A73}"/>
              </a:ext>
            </a:extLst>
          </p:cNvPr>
          <p:cNvSpPr txBox="1"/>
          <p:nvPr/>
        </p:nvSpPr>
        <p:spPr>
          <a:xfrm>
            <a:off x="231975" y="5255764"/>
            <a:ext cx="3945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Small/Mobile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access icons.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FB85F-944C-E70B-23A2-E31E8B879FBA}"/>
              </a:ext>
            </a:extLst>
          </p:cNvPr>
          <p:cNvSpPr txBox="1"/>
          <p:nvPr/>
        </p:nvSpPr>
        <p:spPr>
          <a:xfrm>
            <a:off x="4340742" y="5257142"/>
            <a:ext cx="2533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Medium/Tablet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layout, which works on a tablet.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28B319-7BDF-6BEE-BDB7-6FD48990E54D}"/>
              </a:ext>
            </a:extLst>
          </p:cNvPr>
          <p:cNvSpPr txBox="1"/>
          <p:nvPr/>
        </p:nvSpPr>
        <p:spPr>
          <a:xfrm>
            <a:off x="7033550" y="5255764"/>
            <a:ext cx="492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Large/Desktop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Scalable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56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279</Words>
  <Application>Microsoft Macintosh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LatoWeb</vt:lpstr>
      <vt:lpstr>Office Theme</vt:lpstr>
      <vt:lpstr>T1A2 – Portfolio Slide Deck</vt:lpstr>
      <vt:lpstr>Overview</vt:lpstr>
      <vt:lpstr>Portfolio Site – Home Page</vt:lpstr>
      <vt:lpstr>Portfolio Site – About Page</vt:lpstr>
      <vt:lpstr>Portfolio Site – Blog Page</vt:lpstr>
      <vt:lpstr>Portfolio Site – Blog Entries</vt:lpstr>
      <vt:lpstr>Portfolio Site – Contact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 – Portfolio Slide Deck</dc:title>
  <dc:creator>Ed Dougherty</dc:creator>
  <cp:lastModifiedBy>Ed Dougherty</cp:lastModifiedBy>
  <cp:revision>6</cp:revision>
  <dcterms:created xsi:type="dcterms:W3CDTF">2023-03-28T07:10:36Z</dcterms:created>
  <dcterms:modified xsi:type="dcterms:W3CDTF">2023-03-29T09:12:49Z</dcterms:modified>
</cp:coreProperties>
</file>